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D8B721-ABE3-49FF-8362-BAA2D6C9D6C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569A25-A76C-47D7-9856-1F762C5B3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2262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/>
              </a:rPr>
              <a:t>Пособия для развития пространственной </a:t>
            </a:r>
            <a:r>
              <a:rPr lang="ru-RU" sz="4400" b="1" dirty="0" smtClean="0">
                <a:effectLst/>
              </a:rPr>
              <a:t>ориентировки дошкольников с ЗПР</a:t>
            </a:r>
            <a:br>
              <a:rPr lang="ru-RU" sz="4400" b="1" dirty="0" smtClean="0">
                <a:effectLst/>
              </a:rPr>
            </a:br>
            <a:endParaRPr lang="ru-RU" sz="4400" b="1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Ориентировка на доске</a:t>
            </a:r>
            <a:endParaRPr lang="ru-RU" dirty="0"/>
          </a:p>
        </p:txBody>
      </p:sp>
      <p:pic>
        <p:nvPicPr>
          <p:cNvPr id="5" name="Содержимое 4" descr="20210216_144408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142976" y="1500174"/>
            <a:ext cx="4667283" cy="3500462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Содержимое 6" descr="20210217_12272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5072066" y="3725448"/>
            <a:ext cx="3929090" cy="2946818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Игровые поля</a:t>
            </a:r>
            <a:endParaRPr lang="ru-RU" dirty="0"/>
          </a:p>
        </p:txBody>
      </p:sp>
      <p:pic>
        <p:nvPicPr>
          <p:cNvPr id="6" name="Содержимое 5" descr="20210216_15525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142976" y="1571612"/>
            <a:ext cx="4286280" cy="3214710"/>
          </a:xfrm>
          <a:ln w="28575">
            <a:solidFill>
              <a:srgbClr val="FFC000"/>
            </a:solidFill>
          </a:ln>
        </p:spPr>
      </p:pic>
      <p:pic>
        <p:nvPicPr>
          <p:cNvPr id="7" name="Содержимое 6" descr="20210217_16540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4714876" y="3439696"/>
            <a:ext cx="4214842" cy="3161132"/>
          </a:xfrm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/>
          <a:lstStyle/>
          <a:p>
            <a:pPr algn="ctr"/>
            <a:r>
              <a:rPr lang="ru-RU" dirty="0" smtClean="0"/>
              <a:t>Подвесные и настольные поля</a:t>
            </a:r>
            <a:endParaRPr lang="ru-RU" dirty="0"/>
          </a:p>
        </p:txBody>
      </p:sp>
      <p:pic>
        <p:nvPicPr>
          <p:cNvPr id="6" name="Содержимое 5" descr="20210217_16302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4643438" y="3446859"/>
            <a:ext cx="4300542" cy="3225407"/>
          </a:xfrm>
          <a:ln w="28575">
            <a:solidFill>
              <a:srgbClr val="FFC000"/>
            </a:solidFill>
          </a:ln>
        </p:spPr>
      </p:pic>
      <p:pic>
        <p:nvPicPr>
          <p:cNvPr id="5" name="Содержимое 4" descr="20210217_162349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1142976" y="1357298"/>
            <a:ext cx="4214842" cy="3161132"/>
          </a:xfrm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/>
          <a:lstStyle/>
          <a:p>
            <a:pPr algn="ctr"/>
            <a:r>
              <a:rPr lang="ru-RU" dirty="0" smtClean="0"/>
              <a:t>Лото «Смайлики»</a:t>
            </a:r>
            <a:endParaRPr lang="ru-RU" dirty="0"/>
          </a:p>
        </p:txBody>
      </p:sp>
      <p:pic>
        <p:nvPicPr>
          <p:cNvPr id="8" name="Содержимое 7" descr="20210217_17520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4643438" y="3500438"/>
            <a:ext cx="4229104" cy="3171828"/>
          </a:xfrm>
          <a:ln w="28575">
            <a:solidFill>
              <a:srgbClr val="FFC000"/>
            </a:solidFill>
          </a:ln>
        </p:spPr>
      </p:pic>
      <p:pic>
        <p:nvPicPr>
          <p:cNvPr id="9" name="Содержимое 8" descr="20210217_175220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1285851" y="1357298"/>
            <a:ext cx="4191029" cy="3143272"/>
          </a:xfrm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/>
          <a:lstStyle/>
          <a:p>
            <a:pPr algn="ctr"/>
            <a:r>
              <a:rPr lang="ru-RU" dirty="0" smtClean="0"/>
              <a:t>Игра «</a:t>
            </a:r>
            <a:r>
              <a:rPr lang="ru-RU" dirty="0" err="1" smtClean="0"/>
              <a:t>Танграм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20201118_11570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1142976" y="1142984"/>
            <a:ext cx="3524275" cy="2643206"/>
          </a:xfrm>
          <a:ln w="28575">
            <a:solidFill>
              <a:srgbClr val="FFC000"/>
            </a:solidFill>
          </a:ln>
        </p:spPr>
      </p:pic>
      <p:pic>
        <p:nvPicPr>
          <p:cNvPr id="6" name="Содержимое 5" descr="20210217_095657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5355164" y="1142984"/>
            <a:ext cx="3524276" cy="2643206"/>
          </a:xfrm>
          <a:ln w="28575">
            <a:solidFill>
              <a:srgbClr val="FFC000"/>
            </a:solidFill>
          </a:ln>
        </p:spPr>
      </p:pic>
      <p:pic>
        <p:nvPicPr>
          <p:cNvPr id="2050" name="Picture 2" descr="C:\Users\User\Desktop\Пространство\20210217_162404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142976" y="3929066"/>
            <a:ext cx="3538425" cy="26538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2051" name="Picture 3" descr="C:\Users\User\Desktop\Пространство\20201118_115709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381632" y="3929066"/>
            <a:ext cx="3514612" cy="263595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/>
          <a:lstStyle/>
          <a:p>
            <a:pPr algn="ctr"/>
            <a:r>
              <a:rPr lang="ru-RU" dirty="0" smtClean="0"/>
              <a:t>Игра «Пройди лабиринт»</a:t>
            </a:r>
            <a:endParaRPr lang="ru-RU" dirty="0"/>
          </a:p>
        </p:txBody>
      </p:sp>
      <p:pic>
        <p:nvPicPr>
          <p:cNvPr id="6" name="Содержимое 5" descr="20210217_16443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 rot="5400000">
            <a:off x="757214" y="3457572"/>
            <a:ext cx="3657600" cy="2743200"/>
          </a:xfrm>
          <a:ln w="28575">
            <a:solidFill>
              <a:srgbClr val="FFC000"/>
            </a:solidFill>
          </a:ln>
        </p:spPr>
      </p:pic>
      <p:pic>
        <p:nvPicPr>
          <p:cNvPr id="1026" name="Picture 2" descr="C:\Users\User\Desktop\Пространство\20210217_164749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5498925" y="3145017"/>
            <a:ext cx="4014678" cy="301100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5" name="Содержимое 4" descr="20210217_163945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lum bright="10000" contrast="10000"/>
          </a:blip>
          <a:srcRect l="1779" t="5787" r="564" b="3067"/>
          <a:stretch>
            <a:fillRect/>
          </a:stretch>
        </p:blipFill>
        <p:spPr>
          <a:xfrm>
            <a:off x="3000364" y="1142984"/>
            <a:ext cx="3980117" cy="2786082"/>
          </a:xfrm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000132"/>
          </a:xfrm>
        </p:spPr>
        <p:txBody>
          <a:bodyPr/>
          <a:lstStyle/>
          <a:p>
            <a:pPr algn="ctr"/>
            <a:r>
              <a:rPr lang="ru-RU" dirty="0" smtClean="0"/>
              <a:t>Звуковые домики</a:t>
            </a:r>
            <a:endParaRPr lang="ru-RU" dirty="0"/>
          </a:p>
        </p:txBody>
      </p:sp>
      <p:pic>
        <p:nvPicPr>
          <p:cNvPr id="6" name="Содержимое 5" descr="20210217_1731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t="32675" b="14087"/>
          <a:stretch>
            <a:fillRect/>
          </a:stretch>
        </p:blipFill>
        <p:spPr>
          <a:xfrm>
            <a:off x="1428728" y="2143116"/>
            <a:ext cx="7287750" cy="2909894"/>
          </a:xfrm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/>
          <a:lstStyle/>
          <a:p>
            <a:pPr algn="ctr"/>
            <a:r>
              <a:rPr lang="ru-RU" dirty="0" smtClean="0"/>
              <a:t>Кто в домике живет?</a:t>
            </a:r>
            <a:endParaRPr lang="ru-RU" dirty="0"/>
          </a:p>
        </p:txBody>
      </p:sp>
      <p:pic>
        <p:nvPicPr>
          <p:cNvPr id="6" name="Содержимое 5" descr="20210217_17331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10000"/>
          </a:blip>
          <a:srcRect l="7074" t="4919"/>
          <a:stretch>
            <a:fillRect/>
          </a:stretch>
        </p:blipFill>
        <p:spPr>
          <a:xfrm rot="5400000">
            <a:off x="896972" y="2246244"/>
            <a:ext cx="4572205" cy="3508693"/>
          </a:xfrm>
          <a:ln w="28575">
            <a:solidFill>
              <a:srgbClr val="FFC000"/>
            </a:solidFill>
          </a:ln>
        </p:spPr>
      </p:pic>
      <p:pic>
        <p:nvPicPr>
          <p:cNvPr id="7" name="Содержимое 6" descr="20210217_17453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20000" contrast="10000"/>
          </a:blip>
          <a:srcRect l="6285"/>
          <a:stretch>
            <a:fillRect/>
          </a:stretch>
        </p:blipFill>
        <p:spPr>
          <a:xfrm rot="5400000">
            <a:off x="4675144" y="2168477"/>
            <a:ext cx="4546643" cy="3638669"/>
          </a:xfrm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</TotalTime>
  <Words>37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Пособия для развития пространственной ориентировки дошкольников с ЗПР </vt:lpstr>
      <vt:lpstr>Ориентировка на доске</vt:lpstr>
      <vt:lpstr>Игровые поля</vt:lpstr>
      <vt:lpstr>Подвесные и настольные поля</vt:lpstr>
      <vt:lpstr>Лото «Смайлики»</vt:lpstr>
      <vt:lpstr>Игра «Танграм»</vt:lpstr>
      <vt:lpstr>Игра «Пройди лабиринт»</vt:lpstr>
      <vt:lpstr>Звуковые домики</vt:lpstr>
      <vt:lpstr>Кто в домике живет?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Пособия для развития пространственной ориентировки</dc:title>
  <dc:creator>User</dc:creator>
  <cp:lastModifiedBy>User</cp:lastModifiedBy>
  <cp:revision>17</cp:revision>
  <dcterms:created xsi:type="dcterms:W3CDTF">2021-02-17T15:55:13Z</dcterms:created>
  <dcterms:modified xsi:type="dcterms:W3CDTF">2021-02-17T18:33:12Z</dcterms:modified>
</cp:coreProperties>
</file>